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nter" panose="020B0604020202020204" charset="0"/>
      <p:regular r:id="rId1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6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9255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5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86332"/>
            <a:ext cx="7556421" cy="23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MedBox: Base Inteligente para Gerenciamento de Medicamentos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280190" y="47653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Apresentação do projeto MedBox, uma solução inteligente para o gerenciamento de medicamentos e saúde.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76322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770840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746313"/>
            <a:ext cx="289691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por Daniel Steinbruch 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 </a:t>
            </a:r>
            <a:r>
              <a:rPr lang="en-US" sz="2200" b="1" kern="0" spc="-36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Equipe</a:t>
            </a:r>
            <a:r>
              <a:rPr lang="en-US" sz="2200" b="1" kern="0" spc="-36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200" b="1" kern="0" spc="-36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MedBox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68191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Tecnologias Utilizadas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401478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Hardware</a:t>
            </a:r>
            <a:endParaRPr lang="en-US" sz="2450" dirty="0"/>
          </a:p>
        </p:txBody>
      </p:sp>
      <p:sp>
        <p:nvSpPr>
          <p:cNvPr id="4" name="Text 2"/>
          <p:cNvSpPr/>
          <p:nvPr/>
        </p:nvSpPr>
        <p:spPr>
          <a:xfrm>
            <a:off x="793790" y="46315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Arduino Uno R4 WiFi, sensores HX711, MLX90614, KY-038.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01478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Software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7599521" y="463153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 Native, Firebase/AWS, bibliotecas de Machine Learning.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91947"/>
            <a:ext cx="7197685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Demonstração do MedBox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431172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Apresentação do MedBox em funcionamento, mostrando a interação entre os sensores, o aplicativo e o usuário.</a:t>
            </a:r>
            <a:endParaRPr lang="en-US" sz="175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4B167DC-A495-4AA4-8B64-FCEE89660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49642"/>
            <a:ext cx="6613922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Apresentação da Equipe</a:t>
            </a:r>
            <a:endParaRPr lang="en-US" sz="4900" dirty="0"/>
          </a:p>
        </p:txBody>
      </p:sp>
      <p:sp>
        <p:nvSpPr>
          <p:cNvPr id="5" name="Text 3"/>
          <p:cNvSpPr/>
          <p:nvPr/>
        </p:nvSpPr>
        <p:spPr>
          <a:xfrm>
            <a:off x="793790" y="411480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Equipe</a:t>
            </a:r>
            <a:r>
              <a:rPr lang="en-US" sz="245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2450" b="1" kern="0" spc="-49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MedBox</a:t>
            </a:r>
            <a:endParaRPr lang="en-US" sz="2450" b="1" kern="0" spc="-49" dirty="0">
              <a:solidFill>
                <a:srgbClr val="F95F88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  <a:p>
            <a:pPr marL="0" indent="0">
              <a:lnSpc>
                <a:spcPts val="3050"/>
              </a:lnSpc>
              <a:buNone/>
            </a:pPr>
            <a:endParaRPr lang="en-US" sz="2450" b="1" kern="0" spc="-49" dirty="0">
              <a:solidFill>
                <a:srgbClr val="F95F88"/>
              </a:solidFill>
              <a:latin typeface="Petrona Bold" pitchFamily="34" charset="0"/>
              <a:ea typeface="Petrona Bold" pitchFamily="34" charset="-122"/>
              <a:cs typeface="Petrona Bold" pitchFamily="34" charset="-120"/>
            </a:endParaRPr>
          </a:p>
          <a:p>
            <a:pPr marL="0" indent="0">
              <a:lnSpc>
                <a:spcPts val="3050"/>
              </a:lnSpc>
              <a:buNone/>
            </a:pPr>
            <a:endParaRPr lang="en-US" sz="2450" dirty="0"/>
          </a:p>
        </p:txBody>
      </p:sp>
      <p:pic>
        <p:nvPicPr>
          <p:cNvPr id="7" name="Picture 2" descr="equipe.PNG">
            <a:extLst>
              <a:ext uri="{FF2B5EF4-FFF2-40B4-BE49-F238E27FC236}">
                <a16:creationId xmlns:a16="http://schemas.microsoft.com/office/drawing/2014/main" id="{424E0021-DBAE-4E9E-BC86-544F97072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943" y="220758"/>
            <a:ext cx="6173629" cy="25386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13C156DC-23A9-45D8-ACBA-091F52DF3A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7789" y="2194561"/>
            <a:ext cx="6068821" cy="41890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2AF943E-90C5-46FF-A0F3-152DBEE6A89F}"/>
              </a:ext>
            </a:extLst>
          </p:cNvPr>
          <p:cNvSpPr txBox="1"/>
          <p:nvPr/>
        </p:nvSpPr>
        <p:spPr>
          <a:xfrm>
            <a:off x="793790" y="4600338"/>
            <a:ext cx="5467161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80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Nossa equipe é composta por integrantes especializados em Front-</a:t>
            </a:r>
            <a:r>
              <a:rPr lang="pt-BR" sz="1800" b="1" kern="0" spc="-49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End</a:t>
            </a:r>
            <a:r>
              <a:rPr lang="pt-BR" sz="180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, Back-</a:t>
            </a:r>
            <a:r>
              <a:rPr lang="pt-BR" sz="1800" b="1" kern="0" spc="-49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End</a:t>
            </a:r>
            <a:r>
              <a:rPr lang="pt-BR" sz="180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, </a:t>
            </a:r>
            <a:r>
              <a:rPr lang="pt-BR" sz="1800" b="1" kern="0" spc="-49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IoT</a:t>
            </a:r>
            <a:r>
              <a:rPr lang="pt-BR" sz="180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e gerenciamento ágil, trabalhando juntos para criar a </a:t>
            </a:r>
            <a:r>
              <a:rPr lang="pt-BR" sz="1800" b="1" kern="0" spc="-49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MedBox</a:t>
            </a:r>
            <a:r>
              <a:rPr lang="pt-BR" sz="1800" b="1" kern="0" spc="-49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.</a:t>
            </a:r>
          </a:p>
          <a:p>
            <a:pPr>
              <a:lnSpc>
                <a:spcPct val="150000"/>
              </a:lnSpc>
            </a:pPr>
            <a:endParaRPr lang="pt-B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12181"/>
            <a:ext cx="10403205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 Desafio da Gestão de Medicamentos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93790" y="5231963"/>
            <a:ext cx="6408063" cy="1720691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46639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Esquecimentos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028224" y="5992416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Esquecimentos frequentes de tomar os medicamentos.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5231963"/>
            <a:ext cx="6408063" cy="1720691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63101" y="546639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Confusão de Horários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7663101" y="5992416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Dificuldade em lembrar dos horários corretos de cada medicamento.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9028" y="602628"/>
            <a:ext cx="7787318" cy="894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54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Brainstorm e Ideia Escolhida</a:t>
            </a:r>
            <a:endParaRPr lang="en-US" sz="5400" dirty="0"/>
          </a:p>
        </p:txBody>
      </p:sp>
      <p:sp>
        <p:nvSpPr>
          <p:cNvPr id="4" name="Shape 1"/>
          <p:cNvSpPr/>
          <p:nvPr/>
        </p:nvSpPr>
        <p:spPr>
          <a:xfrm>
            <a:off x="549028" y="19098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27741" y="1977845"/>
            <a:ext cx="15275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286144" y="1909860"/>
            <a:ext cx="2927747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Matriz Esforço x Impacto</a:t>
            </a:r>
            <a:endParaRPr lang="en-US" sz="2450" dirty="0"/>
          </a:p>
        </p:txBody>
      </p:sp>
      <p:sp>
        <p:nvSpPr>
          <p:cNvPr id="8" name="Shape 5"/>
          <p:cNvSpPr/>
          <p:nvPr/>
        </p:nvSpPr>
        <p:spPr>
          <a:xfrm>
            <a:off x="4979344" y="19124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132101" y="1980419"/>
            <a:ext cx="20478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5716460" y="1912434"/>
            <a:ext cx="292774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MedBox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5716460" y="2438453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 inteligente que transforma qualquer caixa de remédios em um dispositivo conectado.</a:t>
            </a:r>
            <a:endParaRPr lang="en-US" sz="1750" dirty="0"/>
          </a:p>
        </p:txBody>
      </p:sp>
      <p:pic>
        <p:nvPicPr>
          <p:cNvPr id="12" name="Picture 2" descr="matrix_effort_impact.png">
            <a:extLst>
              <a:ext uri="{FF2B5EF4-FFF2-40B4-BE49-F238E27FC236}">
                <a16:creationId xmlns:a16="http://schemas.microsoft.com/office/drawing/2014/main" id="{75023DD1-FFB5-4D1D-9765-EAB3FCFA984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</a:blip>
          <a:stretch>
            <a:fillRect/>
          </a:stretch>
        </p:blipFill>
        <p:spPr>
          <a:xfrm>
            <a:off x="715979" y="3110496"/>
            <a:ext cx="4351951" cy="435195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64494"/>
            <a:ext cx="673429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Análise da Concorrência</a:t>
            </a:r>
            <a:endParaRPr lang="en-US" sz="4900" dirty="0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AE4DF87E-27E4-4AE2-8AB9-5CF419484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83" y="3332046"/>
            <a:ext cx="8420720" cy="32330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664494"/>
            <a:ext cx="673429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Análise da Concorrência</a:t>
            </a:r>
            <a:endParaRPr lang="en-US" sz="4900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761598C-43BE-4517-A3CC-480DFDD82E5F}"/>
              </a:ext>
            </a:extLst>
          </p:cNvPr>
          <p:cNvSpPr txBox="1"/>
          <p:nvPr/>
        </p:nvSpPr>
        <p:spPr>
          <a:xfrm>
            <a:off x="1020842" y="2822138"/>
            <a:ext cx="73152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Conclusão</a:t>
            </a:r>
          </a:p>
          <a:p>
            <a:endParaRPr lang="pt-BR" b="1" dirty="0"/>
          </a:p>
          <a:p>
            <a:r>
              <a:rPr lang="pt-BR" dirty="0"/>
              <a:t>	A </a:t>
            </a:r>
            <a:r>
              <a:rPr lang="pt-BR" b="1" dirty="0" err="1"/>
              <a:t>MedBox</a:t>
            </a:r>
            <a:r>
              <a:rPr lang="pt-BR" dirty="0"/>
              <a:t> se posiciona como uma solução altamente versátil e inovadora, superando as limitações de produtos existentes ao oferecer:</a:t>
            </a:r>
          </a:p>
          <a:p>
            <a:endParaRPr lang="pt-BR" dirty="0"/>
          </a:p>
          <a:p>
            <a:pPr lvl="1">
              <a:buFont typeface="+mj-lt"/>
              <a:buAutoNum type="arabicPeriod"/>
            </a:pPr>
            <a:r>
              <a:rPr lang="pt-BR" b="1" dirty="0"/>
              <a:t>Compatibilidade universal com caixas comuns.</a:t>
            </a:r>
            <a:endParaRPr lang="pt-BR" dirty="0"/>
          </a:p>
          <a:p>
            <a:pPr lvl="1">
              <a:buFont typeface="+mj-lt"/>
              <a:buAutoNum type="arabicPeriod"/>
            </a:pPr>
            <a:r>
              <a:rPr lang="pt-BR" b="1" dirty="0"/>
              <a:t>Monitoramento completo da saúde com integração de sensores e AI.</a:t>
            </a:r>
            <a:endParaRPr lang="pt-BR" dirty="0"/>
          </a:p>
          <a:p>
            <a:pPr lvl="1">
              <a:buFont typeface="+mj-lt"/>
              <a:buAutoNum type="arabicPeriod"/>
            </a:pPr>
            <a:r>
              <a:rPr lang="pt-BR" b="1" dirty="0"/>
              <a:t>Custo competitivo e acessível.</a:t>
            </a:r>
          </a:p>
          <a:p>
            <a:pPr lvl="1"/>
            <a:endParaRPr lang="pt-BR" dirty="0"/>
          </a:p>
          <a:p>
            <a:r>
              <a:rPr lang="pt-BR" dirty="0"/>
              <a:t>Esses diferenciais permitem à </a:t>
            </a:r>
            <a:r>
              <a:rPr lang="pt-BR" dirty="0" err="1"/>
              <a:t>MedBox</a:t>
            </a:r>
            <a:r>
              <a:rPr lang="pt-BR" dirty="0"/>
              <a:t> atender um público mais amplo, desde usuários domésticos até instituições, destacando-se como uma solução líder no mercado de saúde conectada.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0CCBF2E-7AE6-4CCC-9F5A-8E96EB49F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8229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401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31112"/>
            <a:ext cx="6298882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Visão Geral do Produto</a:t>
            </a:r>
            <a:endParaRPr lang="en-US" sz="4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25089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604468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Personalização</a:t>
            </a:r>
            <a:endParaRPr lang="en-US" sz="2450" dirty="0"/>
          </a:p>
        </p:txBody>
      </p:sp>
      <p:sp>
        <p:nvSpPr>
          <p:cNvPr id="6" name="Text 2"/>
          <p:cNvSpPr/>
          <p:nvPr/>
        </p:nvSpPr>
        <p:spPr>
          <a:xfrm>
            <a:off x="793790" y="6570702"/>
            <a:ext cx="2508721" cy="841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Configurações personalizadas para cada usuário.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1014" y="525089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341014" y="604468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Monitoramento</a:t>
            </a:r>
            <a:endParaRPr lang="en-US" sz="2450" dirty="0"/>
          </a:p>
        </p:txBody>
      </p:sp>
      <p:sp>
        <p:nvSpPr>
          <p:cNvPr id="9" name="Text 4"/>
          <p:cNvSpPr/>
          <p:nvPr/>
        </p:nvSpPr>
        <p:spPr>
          <a:xfrm>
            <a:off x="3341014" y="6570702"/>
            <a:ext cx="2508721" cy="1130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Monitoramento contínuo do uso de medicamentos.</a:t>
            </a:r>
            <a:endParaRPr lang="en-US" sz="1750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23C1DDB0-F133-470A-847F-EC10CD3E2A81}"/>
              </a:ext>
            </a:extLst>
          </p:cNvPr>
          <p:cNvSpPr txBox="1"/>
          <p:nvPr/>
        </p:nvSpPr>
        <p:spPr>
          <a:xfrm>
            <a:off x="6648226" y="3087445"/>
            <a:ext cx="7562626" cy="2027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D44DC1F6-9351-46E0-8526-4438388E1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2467" y="3020873"/>
            <a:ext cx="7188385" cy="5027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dirty="0">
                <a:latin typeface="Arial" panose="020B0604020202020204" pitchFamily="34" charset="0"/>
              </a:rPr>
              <a:t>	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</a:t>
            </a:r>
            <a:r>
              <a:rPr kumimoji="0" lang="pt-BR" altLang="pt-BR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MedBox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é uma base inteligente que transforma qualquer caixa de remédios em uma solução conectada e personalizada. Com tecnologia de ponta e </a:t>
            </a:r>
            <a:r>
              <a:rPr kumimoji="0" lang="pt-BR" altLang="pt-BR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Inteligência Artificial (AI)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 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MedBox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monitora com precisão a administração de medicamentos, além de coletar dados vitais e comportamentais para um monitoramento completo.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Adaptável para múltiplos usuários, a </a:t>
            </a: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MedBox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oferece flexibilidade e personalização, atendendo às necessidades específicas de cada usuário. 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dirty="0">
                <a:latin typeface="Arial" panose="020B0604020202020204" pitchFamily="34" charset="0"/>
              </a:rPr>
              <a:t>	</a:t>
            </a: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Essa inovação vai além do convencional, proporcionando uma gestão holística da saúde e promovendo um estilo de vida mais saudável, prático e consciente.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6105"/>
            <a:ext cx="8257461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Produto Mínimo Viável (MVP)</a:t>
            </a:r>
            <a:endParaRPr lang="en-US" sz="4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3409355"/>
            <a:ext cx="2152055" cy="8435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6452" y="3696891"/>
            <a:ext cx="11572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3636169"/>
            <a:ext cx="218777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 Inteligente</a:t>
            </a:r>
            <a:endParaRPr lang="en-US" sz="2450" dirty="0"/>
          </a:p>
        </p:txBody>
      </p:sp>
      <p:sp>
        <p:nvSpPr>
          <p:cNvPr id="6" name="Shape 3"/>
          <p:cNvSpPr/>
          <p:nvPr/>
        </p:nvSpPr>
        <p:spPr>
          <a:xfrm>
            <a:off x="5187077" y="4266009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C6BDDA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309586"/>
            <a:ext cx="4304109" cy="8435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6807" y="4504611"/>
            <a:ext cx="15501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433304" y="4536400"/>
            <a:ext cx="1229558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Sensores</a:t>
            </a:r>
            <a:endParaRPr lang="en-US" sz="2450" dirty="0"/>
          </a:p>
        </p:txBody>
      </p:sp>
      <p:sp>
        <p:nvSpPr>
          <p:cNvPr id="10" name="Shape 6"/>
          <p:cNvSpPr/>
          <p:nvPr/>
        </p:nvSpPr>
        <p:spPr>
          <a:xfrm>
            <a:off x="6263164" y="5166241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C6BDDA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209818"/>
            <a:ext cx="6456164" cy="8435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76926" y="5404842"/>
            <a:ext cx="15478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7509272" y="5436632"/>
            <a:ext cx="229814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Aplicativo</a:t>
            </a: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Web</a:t>
            </a:r>
            <a:endParaRPr lang="en-US" sz="2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7090" y="969764"/>
            <a:ext cx="7462838" cy="7472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700" b="1" kern="0" spc="-94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Funcionalidades do MedBox</a:t>
            </a:r>
            <a:endParaRPr lang="en-US" sz="4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7090" y="2042993"/>
            <a:ext cx="1086803" cy="17389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9886" y="2260283"/>
            <a:ext cx="2988707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b="1" kern="0" spc="-4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Base Inteligente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7659886" y="2764155"/>
            <a:ext cx="6209824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Transforma qualquer caixa em um dispositivo inteligente.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7090" y="3781901"/>
            <a:ext cx="1086803" cy="17389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59886" y="3999190"/>
            <a:ext cx="2988707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900"/>
              </a:lnSpc>
            </a:pPr>
            <a:r>
              <a:rPr lang="en-US" sz="2350" b="1" kern="0" spc="-47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Monitoramento</a:t>
            </a:r>
            <a:r>
              <a:rPr lang="en-US" sz="2350" b="1" kern="0" spc="-4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e </a:t>
            </a:r>
            <a:r>
              <a:rPr lang="en-US" sz="2350" b="1" kern="0" spc="-47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Alertas</a:t>
            </a:r>
            <a:r>
              <a:rPr lang="en-US" sz="2350" b="1" kern="0" spc="-4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2350" b="1" kern="0" spc="-47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Personalizados</a:t>
            </a:r>
            <a:endParaRPr lang="en-US" sz="2350" dirty="0"/>
          </a:p>
          <a:p>
            <a:pPr marL="0" indent="0" algn="l">
              <a:lnSpc>
                <a:spcPts val="2900"/>
              </a:lnSpc>
              <a:buNone/>
            </a:pP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7659886" y="4503063"/>
            <a:ext cx="6209824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Monitoramento preciso do uso de </a:t>
            </a:r>
            <a:r>
              <a:rPr lang="en-US" sz="1700" kern="0" spc="-3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medicamentos</a:t>
            </a: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</a:p>
          <a:p>
            <a:pPr>
              <a:lnSpc>
                <a:spcPts val="2700"/>
              </a:lnSpc>
            </a:pPr>
            <a:r>
              <a:rPr lang="en-US" sz="1700" kern="0" spc="-3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Notificações</a:t>
            </a: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00" kern="0" spc="-3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personalizadas</a:t>
            </a: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</a:t>
            </a:r>
            <a:r>
              <a:rPr lang="en-US" sz="1700" kern="0" spc="-3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lembrar</a:t>
            </a: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dos </a:t>
            </a:r>
            <a:r>
              <a:rPr lang="en-US" sz="1700" kern="0" spc="-3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horários</a:t>
            </a: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doses.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7090" y="5520809"/>
            <a:ext cx="1086803" cy="17389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59886" y="5738098"/>
            <a:ext cx="2988707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b="1" kern="0" spc="-47" dirty="0" err="1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Gestão</a:t>
            </a:r>
            <a:r>
              <a:rPr lang="en-US" sz="2350" b="1" kern="0" spc="-47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de Estoque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7659886" y="6241971"/>
            <a:ext cx="6209824" cy="695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kern="0" spc="-3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Gestão</a:t>
            </a: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estoque para </a:t>
            </a:r>
            <a:r>
              <a:rPr lang="en-US" sz="1700" kern="0" spc="-3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quantidades</a:t>
            </a: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00" kern="0" spc="-3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mínimas</a:t>
            </a: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</a:t>
            </a:r>
            <a:r>
              <a:rPr lang="en-US" sz="1700" kern="0" spc="-3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pedidos</a:t>
            </a: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700" kern="0" spc="-34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automatizados</a:t>
            </a:r>
            <a:r>
              <a:rPr lang="en-US" sz="1700" kern="0" spc="-3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429</Words>
  <Application>Microsoft Office PowerPoint</Application>
  <PresentationFormat>Personalizar</PresentationFormat>
  <Paragraphs>70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Calibri</vt:lpstr>
      <vt:lpstr>Inter Bold</vt:lpstr>
      <vt:lpstr>Inter</vt:lpstr>
      <vt:lpstr>Petrona Bold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Daniel Steinbruch Pereira</cp:lastModifiedBy>
  <cp:revision>9</cp:revision>
  <dcterms:created xsi:type="dcterms:W3CDTF">2024-12-11T13:36:02Z</dcterms:created>
  <dcterms:modified xsi:type="dcterms:W3CDTF">2024-12-11T14:27:52Z</dcterms:modified>
</cp:coreProperties>
</file>